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8A51DE6A-2664-41BA-8C72-A8E9AFA50A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9" y="5937988"/>
            <a:ext cx="198181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5647169A-4ED2-479A-9AE0-03939A7065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9" y="5937988"/>
            <a:ext cx="198181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EE9F8EC2-AAE8-4AF9-B287-48AA89CDA2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9" y="5937988"/>
            <a:ext cx="198181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4A89D2-82B4-CF44-9E54-615AE8ACA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9F9853-C5E3-3740-A577-18FFC72E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9C10D-10F8-F348-927F-ED2CDC2CE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CFDEC2-FB9F-0B41-AEC4-36AB5E2D9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98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920F7-1D4F-9C49-ABFE-67166C0B8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F8BF6F-A29C-C443-81CC-3DFC5A5DCD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5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2020-09-09T11:25:11Z</dcterms:modified>
</cp:coreProperties>
</file>